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8378"/>
    <a:srgbClr val="3C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690" autoAdjust="0"/>
  </p:normalViewPr>
  <p:slideViewPr>
    <p:cSldViewPr>
      <p:cViewPr varScale="1">
        <p:scale>
          <a:sx n="102" d="100"/>
          <a:sy n="102" d="100"/>
        </p:scale>
        <p:origin x="185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5837-1949-456D-B83A-FA80083C6D06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20164-BEED-48AE-A92E-D27D2078B0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1728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23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271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04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29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94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377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242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84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2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82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76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F5299-DFEE-444D-9F44-5611D775C3C1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475AF-7E68-41C8-83BC-455C1E71FA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3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onsejodetransparencia.es/consejo-transparencia/equipo/responsables/titular-secretaria-general" TargetMode="External"/><Relationship Id="rId3" Type="http://schemas.openxmlformats.org/officeDocument/2006/relationships/hyperlink" Target="https://consejodetransparencia.es/consejo-transparencia/equipo/responsables/vocal-asesora1" TargetMode="External"/><Relationship Id="rId7" Type="http://schemas.openxmlformats.org/officeDocument/2006/relationships/hyperlink" Target="https://consejodetransparencia.es/consejo-transparencia/equipo/responsables/titular-territoriales" TargetMode="External"/><Relationship Id="rId2" Type="http://schemas.openxmlformats.org/officeDocument/2006/relationships/hyperlink" Target="https://consejodetransparencia.es/consejo-transparencia/equipo/responsables/vocal-asesor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sejodetransparencia.es/consejo-transparencia/equipo/responsables/titular-reclamaciones" TargetMode="External"/><Relationship Id="rId5" Type="http://schemas.openxmlformats.org/officeDocument/2006/relationships/hyperlink" Target="https://consejodetransparencia.es/consejo-transparencia/equipo/responsables/titular-sgtransparencia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consejodetransparencia.es/consejo-transparencia/equipo/responsables/titular-presidenc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9F5055C0-11CA-41B0-BAFD-1F4EE0ED1820}"/>
              </a:ext>
            </a:extLst>
          </p:cNvPr>
          <p:cNvCxnSpPr>
            <a:cxnSpLocks/>
          </p:cNvCxnSpPr>
          <p:nvPr/>
        </p:nvCxnSpPr>
        <p:spPr>
          <a:xfrm flipH="1">
            <a:off x="194775" y="3955838"/>
            <a:ext cx="25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cto 100">
            <a:extLst>
              <a:ext uri="{FF2B5EF4-FFF2-40B4-BE49-F238E27FC236}">
                <a16:creationId xmlns:a16="http://schemas.microsoft.com/office/drawing/2014/main" id="{30E5C2AC-96D5-403C-8933-295407BBBC7B}"/>
              </a:ext>
            </a:extLst>
          </p:cNvPr>
          <p:cNvCxnSpPr>
            <a:cxnSpLocks/>
          </p:cNvCxnSpPr>
          <p:nvPr/>
        </p:nvCxnSpPr>
        <p:spPr>
          <a:xfrm flipH="1">
            <a:off x="196719" y="4837151"/>
            <a:ext cx="25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id="{9424BF4C-3504-48DD-82B3-903D807A5C9A}"/>
              </a:ext>
            </a:extLst>
          </p:cNvPr>
          <p:cNvCxnSpPr>
            <a:cxnSpLocks/>
          </p:cNvCxnSpPr>
          <p:nvPr/>
        </p:nvCxnSpPr>
        <p:spPr>
          <a:xfrm flipH="1">
            <a:off x="3847626" y="4797152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cto 129">
            <a:extLst>
              <a:ext uri="{FF2B5EF4-FFF2-40B4-BE49-F238E27FC236}">
                <a16:creationId xmlns:a16="http://schemas.microsoft.com/office/drawing/2014/main" id="{EA45BA5C-6267-4FF0-8DC2-C8CFFE3CF9B6}"/>
              </a:ext>
            </a:extLst>
          </p:cNvPr>
          <p:cNvCxnSpPr>
            <a:cxnSpLocks/>
          </p:cNvCxnSpPr>
          <p:nvPr/>
        </p:nvCxnSpPr>
        <p:spPr>
          <a:xfrm flipH="1">
            <a:off x="3843930" y="4335296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ángulo 110">
            <a:extLst>
              <a:ext uri="{FF2B5EF4-FFF2-40B4-BE49-F238E27FC236}">
                <a16:creationId xmlns:a16="http://schemas.microsoft.com/office/drawing/2014/main" id="{DC3F1796-2385-40A1-965B-2C306C5CCC67}"/>
              </a:ext>
            </a:extLst>
          </p:cNvPr>
          <p:cNvSpPr/>
          <p:nvPr/>
        </p:nvSpPr>
        <p:spPr>
          <a:xfrm>
            <a:off x="7817772" y="4509947"/>
            <a:ext cx="1018060" cy="327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2"/>
              </a:rPr>
              <a:t>Enrique Orduña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A09C8F0F-975C-442A-84AB-0BAD7615A000}"/>
              </a:ext>
            </a:extLst>
          </p:cNvPr>
          <p:cNvSpPr/>
          <p:nvPr/>
        </p:nvSpPr>
        <p:spPr>
          <a:xfrm>
            <a:off x="7804309" y="3702699"/>
            <a:ext cx="1018060" cy="3053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3"/>
              </a:rPr>
              <a:t>Carmen Cabanillas 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cxnSp>
        <p:nvCxnSpPr>
          <p:cNvPr id="100" name="Conector recto 99">
            <a:extLst>
              <a:ext uri="{FF2B5EF4-FFF2-40B4-BE49-F238E27FC236}">
                <a16:creationId xmlns:a16="http://schemas.microsoft.com/office/drawing/2014/main" id="{3AFFB036-FD4B-45D3-B543-99404ACE1C9E}"/>
              </a:ext>
            </a:extLst>
          </p:cNvPr>
          <p:cNvCxnSpPr>
            <a:cxnSpLocks/>
          </p:cNvCxnSpPr>
          <p:nvPr/>
        </p:nvCxnSpPr>
        <p:spPr>
          <a:xfrm flipH="1">
            <a:off x="194775" y="4379903"/>
            <a:ext cx="28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9FE510DC-5845-4CF8-A042-0E41A7185AB9}"/>
              </a:ext>
            </a:extLst>
          </p:cNvPr>
          <p:cNvCxnSpPr>
            <a:cxnSpLocks/>
          </p:cNvCxnSpPr>
          <p:nvPr/>
        </p:nvCxnSpPr>
        <p:spPr>
          <a:xfrm flipH="1">
            <a:off x="194775" y="3483262"/>
            <a:ext cx="288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2FF5D67E-F996-45FE-A5A3-B8498CF67376}"/>
              </a:ext>
            </a:extLst>
          </p:cNvPr>
          <p:cNvSpPr/>
          <p:nvPr/>
        </p:nvSpPr>
        <p:spPr>
          <a:xfrm>
            <a:off x="3710429" y="1200632"/>
            <a:ext cx="1821410" cy="432048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Mulish" pitchFamily="2" charset="0"/>
              </a:rPr>
              <a:t>PRESIDENCIA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C57A4FA-5186-4F32-B757-D235470B8D4E}"/>
              </a:ext>
            </a:extLst>
          </p:cNvPr>
          <p:cNvSpPr/>
          <p:nvPr/>
        </p:nvSpPr>
        <p:spPr>
          <a:xfrm>
            <a:off x="7580689" y="2289156"/>
            <a:ext cx="1264726" cy="523561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Mulish" pitchFamily="2" charset="0"/>
              </a:rPr>
              <a:t>Gabinete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EE719B2-A438-44A9-857B-597DE40B7B22}"/>
              </a:ext>
            </a:extLst>
          </p:cNvPr>
          <p:cNvSpPr/>
          <p:nvPr/>
        </p:nvSpPr>
        <p:spPr>
          <a:xfrm>
            <a:off x="72796" y="2260350"/>
            <a:ext cx="1818527" cy="549197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Mulish" pitchFamily="2" charset="0"/>
              </a:rPr>
              <a:t>Subdirección General de Transparencia y Buen Gobierno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2789F81-0103-454B-AC9E-A8A00C1283E3}"/>
              </a:ext>
            </a:extLst>
          </p:cNvPr>
          <p:cNvSpPr/>
          <p:nvPr/>
        </p:nvSpPr>
        <p:spPr>
          <a:xfrm>
            <a:off x="5981851" y="2267095"/>
            <a:ext cx="1421498" cy="542451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Mulish" pitchFamily="2" charset="0"/>
              </a:rPr>
              <a:t>Secretaría General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0213D8C4-B392-48C5-8C6D-2BBA962759DD}"/>
              </a:ext>
            </a:extLst>
          </p:cNvPr>
          <p:cNvSpPr/>
          <p:nvPr/>
        </p:nvSpPr>
        <p:spPr>
          <a:xfrm>
            <a:off x="6246036" y="4604893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>
                <a:solidFill>
                  <a:schemeClr val="tx1"/>
                </a:solidFill>
                <a:latin typeface="Mulish" pitchFamily="2" charset="0"/>
              </a:rPr>
              <a:t>Jefa de Sección</a:t>
            </a:r>
            <a:endParaRPr lang="es-ES" sz="9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B3908875-8D06-4B7D-9CE8-BBBE2C805ABD}"/>
              </a:ext>
            </a:extLst>
          </p:cNvPr>
          <p:cNvSpPr/>
          <p:nvPr/>
        </p:nvSpPr>
        <p:spPr>
          <a:xfrm>
            <a:off x="374146" y="3264526"/>
            <a:ext cx="1128743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Subdirector Adjunto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5A34794-0B7B-4EF1-9AE8-228DB50F28C6}"/>
              </a:ext>
            </a:extLst>
          </p:cNvPr>
          <p:cNvSpPr/>
          <p:nvPr/>
        </p:nvSpPr>
        <p:spPr>
          <a:xfrm>
            <a:off x="365007" y="3783933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Secretaria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5550C9E-89FB-4053-95FC-8F931F0DCA31}"/>
              </a:ext>
            </a:extLst>
          </p:cNvPr>
          <p:cNvSpPr/>
          <p:nvPr/>
        </p:nvSpPr>
        <p:spPr>
          <a:xfrm>
            <a:off x="365007" y="4229384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Área</a:t>
            </a:r>
          </a:p>
        </p:txBody>
      </p: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5BB6A30F-4AFF-4079-A4E5-616CC83827AB}"/>
              </a:ext>
            </a:extLst>
          </p:cNvPr>
          <p:cNvCxnSpPr>
            <a:cxnSpLocks/>
          </p:cNvCxnSpPr>
          <p:nvPr/>
        </p:nvCxnSpPr>
        <p:spPr>
          <a:xfrm>
            <a:off x="4572000" y="1861173"/>
            <a:ext cx="0" cy="2366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AC66FCD-F853-43E6-A5D5-F81532410035}"/>
              </a:ext>
            </a:extLst>
          </p:cNvPr>
          <p:cNvSpPr/>
          <p:nvPr/>
        </p:nvSpPr>
        <p:spPr>
          <a:xfrm>
            <a:off x="359987" y="4696546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Analista de Sistemas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2F2EE16-8285-4E67-A94C-2B66F8423803}"/>
              </a:ext>
            </a:extLst>
          </p:cNvPr>
          <p:cNvSpPr/>
          <p:nvPr/>
        </p:nvSpPr>
        <p:spPr>
          <a:xfrm>
            <a:off x="2303138" y="3708612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Secretaria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1EA3ED7-DE5A-4947-8F17-E55CCF64F088}"/>
              </a:ext>
            </a:extLst>
          </p:cNvPr>
          <p:cNvSpPr/>
          <p:nvPr/>
        </p:nvSpPr>
        <p:spPr>
          <a:xfrm>
            <a:off x="2293550" y="4557968"/>
            <a:ext cx="1141019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Servicio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10E1B50-4E67-422C-8A0B-B69A6750AB93}"/>
              </a:ext>
            </a:extLst>
          </p:cNvPr>
          <p:cNvSpPr/>
          <p:nvPr/>
        </p:nvSpPr>
        <p:spPr>
          <a:xfrm>
            <a:off x="2294074" y="4991919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Servicio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3A29FF8E-18BE-4EDF-8D21-D23CE0EB6635}"/>
              </a:ext>
            </a:extLst>
          </p:cNvPr>
          <p:cNvSpPr/>
          <p:nvPr/>
        </p:nvSpPr>
        <p:spPr>
          <a:xfrm>
            <a:off x="2297179" y="5423967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Jefe de Sección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65609C2-C58C-4FF3-B222-23350912F886}"/>
              </a:ext>
            </a:extLst>
          </p:cNvPr>
          <p:cNvSpPr/>
          <p:nvPr/>
        </p:nvSpPr>
        <p:spPr>
          <a:xfrm>
            <a:off x="2294074" y="5845532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Analista de Sistemas</a:t>
            </a:r>
          </a:p>
        </p:txBody>
      </p: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B491DF8-5618-4E3F-94E2-93C73CF91599}"/>
              </a:ext>
            </a:extLst>
          </p:cNvPr>
          <p:cNvCxnSpPr>
            <a:cxnSpLocks/>
          </p:cNvCxnSpPr>
          <p:nvPr/>
        </p:nvCxnSpPr>
        <p:spPr>
          <a:xfrm>
            <a:off x="194775" y="3082064"/>
            <a:ext cx="0" cy="1764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ángulo 106">
            <a:extLst>
              <a:ext uri="{FF2B5EF4-FFF2-40B4-BE49-F238E27FC236}">
                <a16:creationId xmlns:a16="http://schemas.microsoft.com/office/drawing/2014/main" id="{F3CDBA80-F2E0-44B0-8C7D-1E7BE6029064}"/>
              </a:ext>
            </a:extLst>
          </p:cNvPr>
          <p:cNvSpPr/>
          <p:nvPr/>
        </p:nvSpPr>
        <p:spPr>
          <a:xfrm>
            <a:off x="6244955" y="3688943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Jefe de Servicio</a:t>
            </a:r>
          </a:p>
        </p:txBody>
      </p:sp>
      <p:sp>
        <p:nvSpPr>
          <p:cNvPr id="106" name="Rectángulo 105">
            <a:extLst>
              <a:ext uri="{FF2B5EF4-FFF2-40B4-BE49-F238E27FC236}">
                <a16:creationId xmlns:a16="http://schemas.microsoft.com/office/drawing/2014/main" id="{FFD175F4-6C61-4734-875E-2112D72B8BFC}"/>
              </a:ext>
            </a:extLst>
          </p:cNvPr>
          <p:cNvSpPr/>
          <p:nvPr/>
        </p:nvSpPr>
        <p:spPr>
          <a:xfrm>
            <a:off x="4037922" y="4639966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Sección</a:t>
            </a: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id="{190514C6-43C5-4D9C-A47F-0D4158D111F1}"/>
              </a:ext>
            </a:extLst>
          </p:cNvPr>
          <p:cNvSpPr/>
          <p:nvPr/>
        </p:nvSpPr>
        <p:spPr>
          <a:xfrm>
            <a:off x="6242462" y="3278545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Jefe de Servicio</a:t>
            </a:r>
          </a:p>
        </p:txBody>
      </p:sp>
      <p:sp>
        <p:nvSpPr>
          <p:cNvPr id="105" name="Rectángulo 104">
            <a:extLst>
              <a:ext uri="{FF2B5EF4-FFF2-40B4-BE49-F238E27FC236}">
                <a16:creationId xmlns:a16="http://schemas.microsoft.com/office/drawing/2014/main" id="{39953372-C019-4385-8566-E93F02D9CD67}"/>
              </a:ext>
            </a:extLst>
          </p:cNvPr>
          <p:cNvSpPr/>
          <p:nvPr/>
        </p:nvSpPr>
        <p:spPr>
          <a:xfrm>
            <a:off x="4033509" y="4180835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Jefe de Sección</a:t>
            </a:r>
          </a:p>
        </p:txBody>
      </p:sp>
      <p:sp>
        <p:nvSpPr>
          <p:cNvPr id="109" name="Rectángulo 108">
            <a:extLst>
              <a:ext uri="{FF2B5EF4-FFF2-40B4-BE49-F238E27FC236}">
                <a16:creationId xmlns:a16="http://schemas.microsoft.com/office/drawing/2014/main" id="{67E974D8-7A6D-45F6-A45E-DEF6FCCF05F8}"/>
              </a:ext>
            </a:extLst>
          </p:cNvPr>
          <p:cNvSpPr/>
          <p:nvPr/>
        </p:nvSpPr>
        <p:spPr>
          <a:xfrm>
            <a:off x="6241544" y="4127255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Analista de Sistemas</a:t>
            </a:r>
          </a:p>
        </p:txBody>
      </p: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1DF472F7-CBFB-4898-AC82-C126F4236B03}"/>
              </a:ext>
            </a:extLst>
          </p:cNvPr>
          <p:cNvSpPr/>
          <p:nvPr/>
        </p:nvSpPr>
        <p:spPr>
          <a:xfrm>
            <a:off x="7804310" y="3336574"/>
            <a:ext cx="1001948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Vocal Asesora</a:t>
            </a:r>
          </a:p>
        </p:txBody>
      </p:sp>
      <p:sp>
        <p:nvSpPr>
          <p:cNvPr id="117" name="Rectángulo 116">
            <a:extLst>
              <a:ext uri="{FF2B5EF4-FFF2-40B4-BE49-F238E27FC236}">
                <a16:creationId xmlns:a16="http://schemas.microsoft.com/office/drawing/2014/main" id="{9B56AA48-EE99-4873-8110-C8FFA1C85477}"/>
              </a:ext>
            </a:extLst>
          </p:cNvPr>
          <p:cNvSpPr/>
          <p:nvPr/>
        </p:nvSpPr>
        <p:spPr>
          <a:xfrm>
            <a:off x="5903278" y="1696453"/>
            <a:ext cx="1433502" cy="2417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Secretaria</a:t>
            </a:r>
          </a:p>
        </p:txBody>
      </p:sp>
      <p:cxnSp>
        <p:nvCxnSpPr>
          <p:cNvPr id="125" name="Conector recto 124">
            <a:extLst>
              <a:ext uri="{FF2B5EF4-FFF2-40B4-BE49-F238E27FC236}">
                <a16:creationId xmlns:a16="http://schemas.microsoft.com/office/drawing/2014/main" id="{4ACD8BA4-CFFC-486C-A120-7BD270EF0B14}"/>
              </a:ext>
            </a:extLst>
          </p:cNvPr>
          <p:cNvCxnSpPr>
            <a:cxnSpLocks/>
          </p:cNvCxnSpPr>
          <p:nvPr/>
        </p:nvCxnSpPr>
        <p:spPr>
          <a:xfrm>
            <a:off x="3833472" y="3076216"/>
            <a:ext cx="10458" cy="172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6B941A8C-13F9-4A1F-8CA3-8371FD985204}"/>
              </a:ext>
            </a:extLst>
          </p:cNvPr>
          <p:cNvCxnSpPr>
            <a:cxnSpLocks/>
          </p:cNvCxnSpPr>
          <p:nvPr/>
        </p:nvCxnSpPr>
        <p:spPr>
          <a:xfrm>
            <a:off x="6084167" y="3033486"/>
            <a:ext cx="0" cy="17864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cto 135">
            <a:extLst>
              <a:ext uri="{FF2B5EF4-FFF2-40B4-BE49-F238E27FC236}">
                <a16:creationId xmlns:a16="http://schemas.microsoft.com/office/drawing/2014/main" id="{825DB91F-85D0-4BBA-BD16-596352571A7A}"/>
              </a:ext>
            </a:extLst>
          </p:cNvPr>
          <p:cNvCxnSpPr>
            <a:cxnSpLocks/>
          </p:cNvCxnSpPr>
          <p:nvPr/>
        </p:nvCxnSpPr>
        <p:spPr>
          <a:xfrm flipH="1">
            <a:off x="6084168" y="3429106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cto 137">
            <a:extLst>
              <a:ext uri="{FF2B5EF4-FFF2-40B4-BE49-F238E27FC236}">
                <a16:creationId xmlns:a16="http://schemas.microsoft.com/office/drawing/2014/main" id="{0B32E9D6-D1FB-490A-B864-AE82F6953E70}"/>
              </a:ext>
            </a:extLst>
          </p:cNvPr>
          <p:cNvCxnSpPr>
            <a:cxnSpLocks/>
          </p:cNvCxnSpPr>
          <p:nvPr/>
        </p:nvCxnSpPr>
        <p:spPr>
          <a:xfrm flipH="1">
            <a:off x="6084167" y="3868943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cto 126">
            <a:extLst>
              <a:ext uri="{FF2B5EF4-FFF2-40B4-BE49-F238E27FC236}">
                <a16:creationId xmlns:a16="http://schemas.microsoft.com/office/drawing/2014/main" id="{E1CD30A4-011A-4183-A4C1-7F06593A8ECC}"/>
              </a:ext>
            </a:extLst>
          </p:cNvPr>
          <p:cNvCxnSpPr>
            <a:cxnSpLocks/>
          </p:cNvCxnSpPr>
          <p:nvPr/>
        </p:nvCxnSpPr>
        <p:spPr>
          <a:xfrm flipH="1">
            <a:off x="3843930" y="3929227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>
            <a:extLst>
              <a:ext uri="{FF2B5EF4-FFF2-40B4-BE49-F238E27FC236}">
                <a16:creationId xmlns:a16="http://schemas.microsoft.com/office/drawing/2014/main" id="{A176BC9F-3413-4385-8202-1EAC09BFE9D3}"/>
              </a:ext>
            </a:extLst>
          </p:cNvPr>
          <p:cNvCxnSpPr>
            <a:cxnSpLocks/>
          </p:cNvCxnSpPr>
          <p:nvPr/>
        </p:nvCxnSpPr>
        <p:spPr>
          <a:xfrm flipH="1">
            <a:off x="7643523" y="3464984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>
            <a:extLst>
              <a:ext uri="{FF2B5EF4-FFF2-40B4-BE49-F238E27FC236}">
                <a16:creationId xmlns:a16="http://schemas.microsoft.com/office/drawing/2014/main" id="{11601A75-0821-41B8-8BCA-56785876C00B}"/>
              </a:ext>
            </a:extLst>
          </p:cNvPr>
          <p:cNvCxnSpPr>
            <a:cxnSpLocks/>
          </p:cNvCxnSpPr>
          <p:nvPr/>
        </p:nvCxnSpPr>
        <p:spPr>
          <a:xfrm flipH="1">
            <a:off x="7643523" y="4300504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B17C5A4-2B56-469F-879D-7560D4748CFA}"/>
              </a:ext>
            </a:extLst>
          </p:cNvPr>
          <p:cNvCxnSpPr>
            <a:cxnSpLocks/>
          </p:cNvCxnSpPr>
          <p:nvPr/>
        </p:nvCxnSpPr>
        <p:spPr>
          <a:xfrm>
            <a:off x="6077435" y="4300504"/>
            <a:ext cx="1742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4 CuadroTexto">
            <a:extLst>
              <a:ext uri="{FF2B5EF4-FFF2-40B4-BE49-F238E27FC236}">
                <a16:creationId xmlns:a16="http://schemas.microsoft.com/office/drawing/2014/main" id="{204E9E36-2892-49D8-A1C5-B50D54A179A9}"/>
              </a:ext>
            </a:extLst>
          </p:cNvPr>
          <p:cNvSpPr txBox="1"/>
          <p:nvPr/>
        </p:nvSpPr>
        <p:spPr>
          <a:xfrm>
            <a:off x="1341097" y="778537"/>
            <a:ext cx="6855082" cy="323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500" b="1" dirty="0"/>
              <a:t>Autoridad Administrativa Independiente Consejo de Transparencia y Buen Gobierno</a:t>
            </a:r>
          </a:p>
        </p:txBody>
      </p: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B1F9AE99-FC00-4501-ABC5-9A6B6581201C}"/>
              </a:ext>
            </a:extLst>
          </p:cNvPr>
          <p:cNvCxnSpPr>
            <a:cxnSpLocks/>
          </p:cNvCxnSpPr>
          <p:nvPr/>
        </p:nvCxnSpPr>
        <p:spPr>
          <a:xfrm>
            <a:off x="6077435" y="4816383"/>
            <a:ext cx="1742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DD7940A0-2D6D-4054-B352-3B0892D0BE6A}"/>
              </a:ext>
            </a:extLst>
          </p:cNvPr>
          <p:cNvSpPr txBox="1"/>
          <p:nvPr/>
        </p:nvSpPr>
        <p:spPr>
          <a:xfrm>
            <a:off x="6594913" y="6353076"/>
            <a:ext cx="2932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Mulish" pitchFamily="2" charset="0"/>
              </a:rPr>
              <a:t>Actualizado a 27 de octubre de 2026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3414CCB-4911-435F-9575-F31DF328C2BF}"/>
              </a:ext>
            </a:extLst>
          </p:cNvPr>
          <p:cNvSpPr/>
          <p:nvPr/>
        </p:nvSpPr>
        <p:spPr>
          <a:xfrm>
            <a:off x="3681463" y="2270265"/>
            <a:ext cx="2119121" cy="542452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Mulish" pitchFamily="2" charset="0"/>
              </a:rPr>
              <a:t>Subdirección General de Reclamaciones de CC.AA. y Entidades Locales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91C9E71-8E32-4BD5-B7E6-5B75C0297A08}"/>
              </a:ext>
            </a:extLst>
          </p:cNvPr>
          <p:cNvSpPr/>
          <p:nvPr/>
        </p:nvSpPr>
        <p:spPr>
          <a:xfrm>
            <a:off x="1974663" y="2253440"/>
            <a:ext cx="1562783" cy="563643"/>
          </a:xfrm>
          <a:prstGeom prst="rect">
            <a:avLst/>
          </a:prstGeom>
          <a:solidFill>
            <a:srgbClr val="3C8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Mulish" pitchFamily="2" charset="0"/>
              </a:rPr>
              <a:t>Subdirección General de Reclamaciones </a:t>
            </a:r>
          </a:p>
          <a:p>
            <a:pPr algn="ctr"/>
            <a:r>
              <a:rPr lang="es-ES" sz="1050" b="1" dirty="0">
                <a:latin typeface="Mulish" pitchFamily="2" charset="0"/>
              </a:rPr>
              <a:t>de Ámbito Estatal</a:t>
            </a:r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8990A160-CBF4-4161-9851-B364C95BF031}"/>
              </a:ext>
            </a:extLst>
          </p:cNvPr>
          <p:cNvSpPr/>
          <p:nvPr/>
        </p:nvSpPr>
        <p:spPr>
          <a:xfrm>
            <a:off x="2294074" y="6264175"/>
            <a:ext cx="1152000" cy="43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equipo atención al ciudadano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51E1B791-688D-405F-A638-9E39A80DFC29}"/>
              </a:ext>
            </a:extLst>
          </p:cNvPr>
          <p:cNvSpPr/>
          <p:nvPr/>
        </p:nvSpPr>
        <p:spPr>
          <a:xfrm>
            <a:off x="7814369" y="5476669"/>
            <a:ext cx="1008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Servicio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A41D68C9-EBBB-4519-A532-19ED2984923C}"/>
              </a:ext>
            </a:extLst>
          </p:cNvPr>
          <p:cNvSpPr/>
          <p:nvPr/>
        </p:nvSpPr>
        <p:spPr>
          <a:xfrm>
            <a:off x="2300298" y="4143570"/>
            <a:ext cx="115323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Consejera Técnica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984F0D36-0876-40DC-B8F2-441EE990198A}"/>
              </a:ext>
            </a:extLst>
          </p:cNvPr>
          <p:cNvSpPr/>
          <p:nvPr/>
        </p:nvSpPr>
        <p:spPr>
          <a:xfrm>
            <a:off x="5908736" y="1343083"/>
            <a:ext cx="1433502" cy="2328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Secretaria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820E01C-0A97-4185-8137-4BFE912E9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971"/>
            <a:ext cx="2414225" cy="713294"/>
          </a:xfrm>
          <a:prstGeom prst="rect">
            <a:avLst/>
          </a:prstGeom>
        </p:spPr>
      </p:pic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1ACD7029-FA79-4B27-9D3A-8E95594EF02C}"/>
              </a:ext>
            </a:extLst>
          </p:cNvPr>
          <p:cNvCxnSpPr>
            <a:cxnSpLocks/>
          </p:cNvCxnSpPr>
          <p:nvPr/>
        </p:nvCxnSpPr>
        <p:spPr>
          <a:xfrm>
            <a:off x="2100521" y="2721218"/>
            <a:ext cx="0" cy="374489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id="{EB2F2C76-7363-449C-A701-19CEE378E01A}"/>
              </a:ext>
            </a:extLst>
          </p:cNvPr>
          <p:cNvCxnSpPr>
            <a:cxnSpLocks/>
          </p:cNvCxnSpPr>
          <p:nvPr/>
        </p:nvCxnSpPr>
        <p:spPr>
          <a:xfrm flipH="1">
            <a:off x="2107653" y="3873831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1E7CBC4C-E8E9-49CD-8CA5-7AA3BD109DF8}"/>
              </a:ext>
            </a:extLst>
          </p:cNvPr>
          <p:cNvCxnSpPr>
            <a:cxnSpLocks/>
          </p:cNvCxnSpPr>
          <p:nvPr/>
        </p:nvCxnSpPr>
        <p:spPr>
          <a:xfrm flipH="1">
            <a:off x="2095600" y="4745260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id="{0696BA8F-61DD-451B-90EA-EED3F6188389}"/>
              </a:ext>
            </a:extLst>
          </p:cNvPr>
          <p:cNvCxnSpPr>
            <a:cxnSpLocks/>
          </p:cNvCxnSpPr>
          <p:nvPr/>
        </p:nvCxnSpPr>
        <p:spPr>
          <a:xfrm flipH="1">
            <a:off x="2107927" y="5097967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F2E6979F-B5C8-46C9-AE7C-CC0FF3E2266D}"/>
              </a:ext>
            </a:extLst>
          </p:cNvPr>
          <p:cNvCxnSpPr>
            <a:cxnSpLocks/>
          </p:cNvCxnSpPr>
          <p:nvPr/>
        </p:nvCxnSpPr>
        <p:spPr>
          <a:xfrm flipH="1">
            <a:off x="2098590" y="5570971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114">
            <a:extLst>
              <a:ext uri="{FF2B5EF4-FFF2-40B4-BE49-F238E27FC236}">
                <a16:creationId xmlns:a16="http://schemas.microsoft.com/office/drawing/2014/main" id="{C8A650EA-B765-4D36-9CE0-93E850A6D508}"/>
              </a:ext>
            </a:extLst>
          </p:cNvPr>
          <p:cNvCxnSpPr>
            <a:cxnSpLocks/>
          </p:cNvCxnSpPr>
          <p:nvPr/>
        </p:nvCxnSpPr>
        <p:spPr>
          <a:xfrm flipH="1">
            <a:off x="2100521" y="6466117"/>
            <a:ext cx="1956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72253EA1-F329-43BC-A356-6C463E3D1894}"/>
              </a:ext>
            </a:extLst>
          </p:cNvPr>
          <p:cNvCxnSpPr>
            <a:cxnSpLocks/>
          </p:cNvCxnSpPr>
          <p:nvPr/>
        </p:nvCxnSpPr>
        <p:spPr>
          <a:xfrm flipH="1">
            <a:off x="2100636" y="4313516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>
            <a:extLst>
              <a:ext uri="{FF2B5EF4-FFF2-40B4-BE49-F238E27FC236}">
                <a16:creationId xmlns:a16="http://schemas.microsoft.com/office/drawing/2014/main" id="{AE9D7F1F-D69A-4F3E-9BAE-F7C4FDC15228}"/>
              </a:ext>
            </a:extLst>
          </p:cNvPr>
          <p:cNvCxnSpPr>
            <a:cxnSpLocks/>
          </p:cNvCxnSpPr>
          <p:nvPr/>
        </p:nvCxnSpPr>
        <p:spPr>
          <a:xfrm flipH="1">
            <a:off x="2098589" y="3429000"/>
            <a:ext cx="2220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id="{A13FE061-98EF-4757-A59D-A7D0D607ECA9}"/>
              </a:ext>
            </a:extLst>
          </p:cNvPr>
          <p:cNvCxnSpPr>
            <a:cxnSpLocks/>
          </p:cNvCxnSpPr>
          <p:nvPr/>
        </p:nvCxnSpPr>
        <p:spPr>
          <a:xfrm flipH="1">
            <a:off x="3833471" y="3485054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ángulo 146">
            <a:extLst>
              <a:ext uri="{FF2B5EF4-FFF2-40B4-BE49-F238E27FC236}">
                <a16:creationId xmlns:a16="http://schemas.microsoft.com/office/drawing/2014/main" id="{53D0F823-978B-461F-A46A-776789DB711A}"/>
              </a:ext>
            </a:extLst>
          </p:cNvPr>
          <p:cNvSpPr/>
          <p:nvPr/>
        </p:nvSpPr>
        <p:spPr>
          <a:xfrm>
            <a:off x="7811040" y="4149973"/>
            <a:ext cx="1001948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Vocal Asesor</a:t>
            </a:r>
          </a:p>
        </p:txBody>
      </p:sp>
      <p:sp>
        <p:nvSpPr>
          <p:cNvPr id="148" name="Rectángulo 147">
            <a:extLst>
              <a:ext uri="{FF2B5EF4-FFF2-40B4-BE49-F238E27FC236}">
                <a16:creationId xmlns:a16="http://schemas.microsoft.com/office/drawing/2014/main" id="{9E9E080E-6208-400D-BF54-6505ECEC455A}"/>
              </a:ext>
            </a:extLst>
          </p:cNvPr>
          <p:cNvSpPr/>
          <p:nvPr/>
        </p:nvSpPr>
        <p:spPr>
          <a:xfrm>
            <a:off x="7811040" y="4974059"/>
            <a:ext cx="1008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Consejera Técnica </a:t>
            </a:r>
          </a:p>
        </p:txBody>
      </p:sp>
      <p:cxnSp>
        <p:nvCxnSpPr>
          <p:cNvPr id="149" name="Conector recto 148">
            <a:extLst>
              <a:ext uri="{FF2B5EF4-FFF2-40B4-BE49-F238E27FC236}">
                <a16:creationId xmlns:a16="http://schemas.microsoft.com/office/drawing/2014/main" id="{5C286B3B-4F39-4C0A-9407-25E0F8D7F615}"/>
              </a:ext>
            </a:extLst>
          </p:cNvPr>
          <p:cNvCxnSpPr>
            <a:cxnSpLocks/>
          </p:cNvCxnSpPr>
          <p:nvPr/>
        </p:nvCxnSpPr>
        <p:spPr>
          <a:xfrm flipH="1">
            <a:off x="2098589" y="6011556"/>
            <a:ext cx="1954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cto 152">
            <a:extLst>
              <a:ext uri="{FF2B5EF4-FFF2-40B4-BE49-F238E27FC236}">
                <a16:creationId xmlns:a16="http://schemas.microsoft.com/office/drawing/2014/main" id="{00509CDE-3CF7-442D-B872-853DC655132B}"/>
              </a:ext>
            </a:extLst>
          </p:cNvPr>
          <p:cNvCxnSpPr>
            <a:cxnSpLocks/>
          </p:cNvCxnSpPr>
          <p:nvPr/>
        </p:nvCxnSpPr>
        <p:spPr>
          <a:xfrm flipH="1">
            <a:off x="7650253" y="5150796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43592863-3A35-44B1-BA1C-7BBE8D30F4A8}"/>
              </a:ext>
            </a:extLst>
          </p:cNvPr>
          <p:cNvSpPr/>
          <p:nvPr/>
        </p:nvSpPr>
        <p:spPr>
          <a:xfrm>
            <a:off x="68022" y="2780928"/>
            <a:ext cx="1823298" cy="2832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5"/>
              </a:rPr>
              <a:t>Gonzalo Gómez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152A078B-4934-4DB5-A02A-41E94AF9A15C}"/>
              </a:ext>
            </a:extLst>
          </p:cNvPr>
          <p:cNvSpPr/>
          <p:nvPr/>
        </p:nvSpPr>
        <p:spPr>
          <a:xfrm>
            <a:off x="1976910" y="2821752"/>
            <a:ext cx="1560533" cy="254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6"/>
              </a:rPr>
              <a:t>Isabel Jiménez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F8E80BD8-E896-4DC5-8715-8EC12940F3EE}"/>
              </a:ext>
            </a:extLst>
          </p:cNvPr>
          <p:cNvSpPr/>
          <p:nvPr/>
        </p:nvSpPr>
        <p:spPr>
          <a:xfrm>
            <a:off x="3672081" y="2816032"/>
            <a:ext cx="2118909" cy="259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7"/>
              </a:rPr>
              <a:t>José Manuel Jover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77E4BF44-D855-4CB8-AE1C-98404708A9F0}"/>
              </a:ext>
            </a:extLst>
          </p:cNvPr>
          <p:cNvSpPr/>
          <p:nvPr/>
        </p:nvSpPr>
        <p:spPr>
          <a:xfrm>
            <a:off x="5981848" y="2805316"/>
            <a:ext cx="1415108" cy="228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Mulish" pitchFamily="2" charset="0"/>
                <a:hlinkClick r:id="rId8"/>
              </a:rPr>
              <a:t>Isabel Lombardero</a:t>
            </a:r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622C48B4-8239-4E33-97C4-65F4F321E908}"/>
              </a:ext>
            </a:extLst>
          </p:cNvPr>
          <p:cNvSpPr/>
          <p:nvPr/>
        </p:nvSpPr>
        <p:spPr>
          <a:xfrm>
            <a:off x="7580688" y="2771565"/>
            <a:ext cx="1264726" cy="327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 dirty="0">
              <a:solidFill>
                <a:schemeClr val="tx1"/>
              </a:solidFill>
              <a:latin typeface="Mulish" pitchFamily="2" charset="0"/>
            </a:endParaRPr>
          </a:p>
        </p:txBody>
      </p:sp>
      <p:cxnSp>
        <p:nvCxnSpPr>
          <p:cNvPr id="113" name="Conector recto 112">
            <a:extLst>
              <a:ext uri="{FF2B5EF4-FFF2-40B4-BE49-F238E27FC236}">
                <a16:creationId xmlns:a16="http://schemas.microsoft.com/office/drawing/2014/main" id="{5042DB2E-11A0-44D7-A6B2-496BA571EA8E}"/>
              </a:ext>
            </a:extLst>
          </p:cNvPr>
          <p:cNvCxnSpPr>
            <a:cxnSpLocks/>
          </p:cNvCxnSpPr>
          <p:nvPr/>
        </p:nvCxnSpPr>
        <p:spPr>
          <a:xfrm>
            <a:off x="7643523" y="3111814"/>
            <a:ext cx="0" cy="256247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113">
            <a:extLst>
              <a:ext uri="{FF2B5EF4-FFF2-40B4-BE49-F238E27FC236}">
                <a16:creationId xmlns:a16="http://schemas.microsoft.com/office/drawing/2014/main" id="{95B82F97-85B9-422B-9A26-9C5A7247D6B3}"/>
              </a:ext>
            </a:extLst>
          </p:cNvPr>
          <p:cNvCxnSpPr>
            <a:cxnSpLocks/>
          </p:cNvCxnSpPr>
          <p:nvPr/>
        </p:nvCxnSpPr>
        <p:spPr>
          <a:xfrm flipH="1">
            <a:off x="7650252" y="5670232"/>
            <a:ext cx="1607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ángulo 115">
            <a:extLst>
              <a:ext uri="{FF2B5EF4-FFF2-40B4-BE49-F238E27FC236}">
                <a16:creationId xmlns:a16="http://schemas.microsoft.com/office/drawing/2014/main" id="{F9B52B15-EB83-4872-80A4-F3E368BAC036}"/>
              </a:ext>
            </a:extLst>
          </p:cNvPr>
          <p:cNvSpPr/>
          <p:nvPr/>
        </p:nvSpPr>
        <p:spPr>
          <a:xfrm>
            <a:off x="3710430" y="1635392"/>
            <a:ext cx="1821409" cy="267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Mulish" pitchFamily="2" charset="0"/>
                <a:hlinkClick r:id="rId9"/>
              </a:rPr>
              <a:t>Concepción Campos</a:t>
            </a:r>
            <a:endParaRPr lang="es-ES" sz="1200" b="1" dirty="0">
              <a:solidFill>
                <a:schemeClr val="tx1"/>
              </a:solidFill>
              <a:latin typeface="Mulish" pitchFamily="2" charset="0"/>
            </a:endParaRPr>
          </a:p>
        </p:txBody>
      </p:sp>
      <p:cxnSp>
        <p:nvCxnSpPr>
          <p:cNvPr id="119" name="Conector recto 118">
            <a:extLst>
              <a:ext uri="{FF2B5EF4-FFF2-40B4-BE49-F238E27FC236}">
                <a16:creationId xmlns:a16="http://schemas.microsoft.com/office/drawing/2014/main" id="{205330C3-C054-4253-842E-934247249DF6}"/>
              </a:ext>
            </a:extLst>
          </p:cNvPr>
          <p:cNvCxnSpPr>
            <a:cxnSpLocks/>
          </p:cNvCxnSpPr>
          <p:nvPr/>
        </p:nvCxnSpPr>
        <p:spPr>
          <a:xfrm>
            <a:off x="5692688" y="1437935"/>
            <a:ext cx="0" cy="4017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ector recto 119">
            <a:extLst>
              <a:ext uri="{FF2B5EF4-FFF2-40B4-BE49-F238E27FC236}">
                <a16:creationId xmlns:a16="http://schemas.microsoft.com/office/drawing/2014/main" id="{313DCD2B-1608-406B-B0E6-35AC794ECC26}"/>
              </a:ext>
            </a:extLst>
          </p:cNvPr>
          <p:cNvCxnSpPr>
            <a:cxnSpLocks/>
          </p:cNvCxnSpPr>
          <p:nvPr/>
        </p:nvCxnSpPr>
        <p:spPr>
          <a:xfrm flipH="1">
            <a:off x="5692688" y="1437935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5C6E583A-0885-46BE-A26B-4B354356107F}"/>
              </a:ext>
            </a:extLst>
          </p:cNvPr>
          <p:cNvCxnSpPr>
            <a:cxnSpLocks/>
          </p:cNvCxnSpPr>
          <p:nvPr/>
        </p:nvCxnSpPr>
        <p:spPr>
          <a:xfrm flipH="1">
            <a:off x="5692688" y="1839675"/>
            <a:ext cx="2105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recto 121">
            <a:extLst>
              <a:ext uri="{FF2B5EF4-FFF2-40B4-BE49-F238E27FC236}">
                <a16:creationId xmlns:a16="http://schemas.microsoft.com/office/drawing/2014/main" id="{32A7E4E9-9544-4B4E-A504-821EA363336B}"/>
              </a:ext>
            </a:extLst>
          </p:cNvPr>
          <p:cNvCxnSpPr>
            <a:cxnSpLocks/>
          </p:cNvCxnSpPr>
          <p:nvPr/>
        </p:nvCxnSpPr>
        <p:spPr>
          <a:xfrm flipH="1">
            <a:off x="5525301" y="1629534"/>
            <a:ext cx="1673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50166551-A83E-44E9-8DA2-C55D0F06243D}"/>
              </a:ext>
            </a:extLst>
          </p:cNvPr>
          <p:cNvCxnSpPr>
            <a:cxnSpLocks/>
          </p:cNvCxnSpPr>
          <p:nvPr/>
        </p:nvCxnSpPr>
        <p:spPr>
          <a:xfrm flipH="1">
            <a:off x="827021" y="2104943"/>
            <a:ext cx="712879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AAA49BCB-404E-4C41-A661-8E60B071B3DF}"/>
              </a:ext>
            </a:extLst>
          </p:cNvPr>
          <p:cNvCxnSpPr>
            <a:cxnSpLocks/>
          </p:cNvCxnSpPr>
          <p:nvPr/>
        </p:nvCxnSpPr>
        <p:spPr>
          <a:xfrm>
            <a:off x="827021" y="2104943"/>
            <a:ext cx="0" cy="1484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DAA08C44-36F9-4F28-80A8-9F8C6484FD14}"/>
              </a:ext>
            </a:extLst>
          </p:cNvPr>
          <p:cNvCxnSpPr>
            <a:cxnSpLocks/>
          </p:cNvCxnSpPr>
          <p:nvPr/>
        </p:nvCxnSpPr>
        <p:spPr>
          <a:xfrm>
            <a:off x="4572000" y="2097815"/>
            <a:ext cx="0" cy="1484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1">
            <a:extLst>
              <a:ext uri="{FF2B5EF4-FFF2-40B4-BE49-F238E27FC236}">
                <a16:creationId xmlns:a16="http://schemas.microsoft.com/office/drawing/2014/main" id="{2228EADE-1959-40BA-BBDB-DEE618445414}"/>
              </a:ext>
            </a:extLst>
          </p:cNvPr>
          <p:cNvCxnSpPr>
            <a:cxnSpLocks/>
          </p:cNvCxnSpPr>
          <p:nvPr/>
        </p:nvCxnSpPr>
        <p:spPr>
          <a:xfrm>
            <a:off x="2924200" y="2250215"/>
            <a:ext cx="0" cy="148497"/>
          </a:xfrm>
          <a:prstGeom prst="line">
            <a:avLst/>
          </a:prstGeom>
          <a:ln>
            <a:solidFill>
              <a:srgbClr val="3C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70A87E22-3656-48C3-AC6D-CEBA64193EAC}"/>
              </a:ext>
            </a:extLst>
          </p:cNvPr>
          <p:cNvCxnSpPr>
            <a:cxnSpLocks/>
          </p:cNvCxnSpPr>
          <p:nvPr/>
        </p:nvCxnSpPr>
        <p:spPr>
          <a:xfrm>
            <a:off x="6660232" y="2097815"/>
            <a:ext cx="0" cy="1484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9">
            <a:extLst>
              <a:ext uri="{FF2B5EF4-FFF2-40B4-BE49-F238E27FC236}">
                <a16:creationId xmlns:a16="http://schemas.microsoft.com/office/drawing/2014/main" id="{6328F204-2691-4A5A-9A0D-B1B5853C2BAA}"/>
              </a:ext>
            </a:extLst>
          </p:cNvPr>
          <p:cNvCxnSpPr>
            <a:cxnSpLocks/>
          </p:cNvCxnSpPr>
          <p:nvPr/>
        </p:nvCxnSpPr>
        <p:spPr>
          <a:xfrm>
            <a:off x="7955813" y="2104943"/>
            <a:ext cx="0" cy="1484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ángulo 98">
            <a:extLst>
              <a:ext uri="{FF2B5EF4-FFF2-40B4-BE49-F238E27FC236}">
                <a16:creationId xmlns:a16="http://schemas.microsoft.com/office/drawing/2014/main" id="{2FA1EC02-243F-4A76-8812-AB6E3AB6ADCD}"/>
              </a:ext>
            </a:extLst>
          </p:cNvPr>
          <p:cNvSpPr/>
          <p:nvPr/>
        </p:nvSpPr>
        <p:spPr>
          <a:xfrm>
            <a:off x="4033547" y="3284984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Jefa de Área</a:t>
            </a:r>
          </a:p>
        </p:txBody>
      </p:sp>
      <p:sp>
        <p:nvSpPr>
          <p:cNvPr id="103" name="Rectángulo 102">
            <a:extLst>
              <a:ext uri="{FF2B5EF4-FFF2-40B4-BE49-F238E27FC236}">
                <a16:creationId xmlns:a16="http://schemas.microsoft.com/office/drawing/2014/main" id="{5B2988CE-D88B-4AC2-98A5-C8AC145FE2D4}"/>
              </a:ext>
            </a:extLst>
          </p:cNvPr>
          <p:cNvSpPr/>
          <p:nvPr/>
        </p:nvSpPr>
        <p:spPr>
          <a:xfrm>
            <a:off x="4037922" y="3739169"/>
            <a:ext cx="1152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Jefe de Área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E2ADA3B-30CC-4B9C-8D61-BF9969703DF0}"/>
              </a:ext>
            </a:extLst>
          </p:cNvPr>
          <p:cNvSpPr/>
          <p:nvPr/>
        </p:nvSpPr>
        <p:spPr>
          <a:xfrm>
            <a:off x="2302660" y="3206497"/>
            <a:ext cx="1162684" cy="432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Mulish" pitchFamily="2" charset="0"/>
              </a:rPr>
              <a:t>Subdirector Adjunto</a:t>
            </a:r>
          </a:p>
        </p:txBody>
      </p:sp>
    </p:spTree>
    <p:extLst>
      <p:ext uri="{BB962C8B-B14F-4D97-AF65-F5344CB8AC3E}">
        <p14:creationId xmlns:p14="http://schemas.microsoft.com/office/powerpoint/2010/main" val="39233664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128</Words>
  <Application>Microsoft Office PowerPoint</Application>
  <PresentationFormat>Presentación en pantalla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Mulish</vt:lpstr>
      <vt:lpstr>Tema de Office</vt:lpstr>
      <vt:lpstr>Presentación de PowerPoint</vt:lpstr>
    </vt:vector>
  </TitlesOfParts>
  <Company>SGAD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 MARTIN SEGUNDO</dc:creator>
  <cp:lastModifiedBy>PILAR</cp:lastModifiedBy>
  <cp:revision>93</cp:revision>
  <dcterms:created xsi:type="dcterms:W3CDTF">2021-10-21T07:25:55Z</dcterms:created>
  <dcterms:modified xsi:type="dcterms:W3CDTF">2026-10-27T15:03:47Z</dcterms:modified>
</cp:coreProperties>
</file>